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0A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5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502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7FF45BC8-DF40-4524-891C-0FF2CF9EB63C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286"/>
            <a:ext cx="2918831" cy="49502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9CA42149-9EBD-4E7C-9865-CA402366E0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2110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8831" cy="49502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B9E99394-20A2-4474-B297-F347441C7565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6"/>
            <a:ext cx="2918831" cy="49502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5D428B0D-7C37-438D-80F8-F475C28430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9610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346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28B0D-7C37-438D-80F8-F475C28430D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594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216150" y="1233488"/>
            <a:ext cx="2303463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428B0D-7C37-438D-80F8-F475C28430DB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0595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D7D9-219F-4323-A9BF-26B697E101FC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5232-83DC-4284-8590-58EA673DA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6962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D7D9-219F-4323-A9BF-26B697E101FC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5232-83DC-4284-8590-58EA673DA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467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D7D9-219F-4323-A9BF-26B697E101FC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5232-83DC-4284-8590-58EA673DA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85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D7D9-219F-4323-A9BF-26B697E101FC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5232-83DC-4284-8590-58EA673DA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696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D7D9-219F-4323-A9BF-26B697E101FC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5232-83DC-4284-8590-58EA673DA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63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D7D9-219F-4323-A9BF-26B697E101FC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5232-83DC-4284-8590-58EA673DA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3004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D7D9-219F-4323-A9BF-26B697E101FC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5232-83DC-4284-8590-58EA673DA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938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D7D9-219F-4323-A9BF-26B697E101FC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5232-83DC-4284-8590-58EA673DA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6078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D7D9-219F-4323-A9BF-26B697E101FC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5232-83DC-4284-8590-58EA673DA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70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D7D9-219F-4323-A9BF-26B697E101FC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5232-83DC-4284-8590-58EA673DA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04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D7D9-219F-4323-A9BF-26B697E101FC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B5232-83DC-4284-8590-58EA673DA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5827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2D7D9-219F-4323-A9BF-26B697E101FC}" type="datetimeFigureOut">
              <a:rPr kumimoji="1" lang="ja-JP" altLang="en-US" smtClean="0"/>
              <a:t>2021/8/27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B5232-83DC-4284-8590-58EA673DA00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3669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hyperlink" Target="mailto:ssk-notogawa@ssksprts.co.jp" TargetMode="External"/><Relationship Id="rId4" Type="http://schemas.openxmlformats.org/officeDocument/2006/relationships/hyperlink" Target="tel:0748-42-5099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ssk-notogawa@ssksprts.co.jp" TargetMode="External"/><Relationship Id="rId5" Type="http://schemas.openxmlformats.org/officeDocument/2006/relationships/hyperlink" Target="tel:0748-42-5099" TargetMode="Externa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ssk-notogawa@ssksprts.co.jp" TargetMode="External"/><Relationship Id="rId2" Type="http://schemas.openxmlformats.org/officeDocument/2006/relationships/hyperlink" Target="tel:0748-42-5099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040" y="8623227"/>
            <a:ext cx="1221740" cy="1062374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0" y="248412"/>
            <a:ext cx="6858000" cy="761357"/>
          </a:xfrm>
        </p:spPr>
        <p:txBody>
          <a:bodyPr>
            <a:noAutofit/>
          </a:bodyPr>
          <a:lstStyle/>
          <a:p>
            <a:r>
              <a:rPr lang="en-US" altLang="ja-JP" sz="5200" b="1" dirty="0" smtClean="0">
                <a:solidFill>
                  <a:srgbClr val="E80A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K</a:t>
            </a:r>
            <a:r>
              <a:rPr lang="en-US" altLang="ja-JP" sz="3200" b="1" dirty="0" smtClean="0">
                <a:solidFill>
                  <a:srgbClr val="E80A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lang="ja-JP" altLang="en-US" sz="5200" b="1" dirty="0" smtClean="0">
                <a:solidFill>
                  <a:srgbClr val="E80A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バスケットボール</a:t>
            </a:r>
            <a:r>
              <a:rPr lang="ja-JP" alt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教室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25207" y="2395119"/>
            <a:ext cx="446431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開催日時：毎週</a:t>
            </a:r>
            <a:r>
              <a:rPr kumimoji="1"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土曜日</a:t>
            </a:r>
            <a:endParaRPr kumimoji="1" lang="en-US" altLang="ja-JP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</a:t>
            </a:r>
            <a:r>
              <a:rPr kumimoji="1" lang="en-US" altLang="ja-JP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kumimoji="1"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19:00</a:t>
            </a:r>
            <a:endParaRPr kumimoji="1" lang="en-US" altLang="ja-JP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日時の変更がありますので年間</a:t>
            </a:r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予定表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を確認してください）</a:t>
            </a:r>
            <a:endParaRPr kumimoji="1"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対</a:t>
            </a:r>
            <a:r>
              <a:rPr kumimoji="1"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象：小学３年生</a:t>
            </a:r>
            <a:r>
              <a:rPr kumimoji="1"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2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</a:t>
            </a:r>
            <a:r>
              <a:rPr kumimoji="1"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中学生</a:t>
            </a:r>
            <a:endParaRPr kumimoji="1" lang="en-US" altLang="ja-JP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受 講  料：入会金 </a:t>
            </a:r>
            <a:r>
              <a:rPr kumimoji="1" lang="en-US" altLang="ja-JP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5,500</a:t>
            </a:r>
            <a:r>
              <a:rPr kumimoji="1"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kumimoji="1" lang="en-US" altLang="ja-JP" sz="2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 月謝    ５</a:t>
            </a:r>
            <a:r>
              <a:rPr kumimoji="1" lang="en-US" altLang="ja-JP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,500</a:t>
            </a:r>
            <a:r>
              <a:rPr kumimoji="1" lang="ja-JP" altLang="en-US" sz="2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円</a:t>
            </a:r>
            <a:endParaRPr kumimoji="1" lang="en-US" altLang="ja-JP" sz="2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（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いずれも税込みです。）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73710" y="6691045"/>
            <a:ext cx="571907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スクール生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16:00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（練習前１時間）を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自主学習時間と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して確保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します！　参加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は自由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です。　学校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の宿題などを持ってきて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横巻き 15"/>
          <p:cNvSpPr/>
          <p:nvPr/>
        </p:nvSpPr>
        <p:spPr>
          <a:xfrm>
            <a:off x="434340" y="6342624"/>
            <a:ext cx="5989320" cy="1581162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88932" y="8243546"/>
            <a:ext cx="4922728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電話・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またはメールでお申し込みください。</a:t>
            </a:r>
            <a:endParaRPr kumimoji="1" lang="en-US" altLang="ja-JP" sz="20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521-1225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東近江市山路町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2225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番地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4"/>
              </a:rPr>
              <a:t>TEL:0748-42-5099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FAX:0748-42-6111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メール　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ssk-notogawa@ssksprts.co.jp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144033" y="1009769"/>
            <a:ext cx="301251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初心者と経験者</a:t>
            </a:r>
            <a:endParaRPr kumimoji="1" lang="en-US" altLang="ja-JP" sz="2800" b="1" dirty="0" smtClean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b="1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レベルに応じた指導</a:t>
            </a:r>
            <a:endParaRPr kumimoji="1" lang="en-US" altLang="ja-JP" sz="2800" b="1" dirty="0" smtClean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 b="1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いつでも体験</a:t>
            </a:r>
            <a:r>
              <a:rPr kumimoji="1" lang="en-US" altLang="ja-JP" sz="2800" b="1" dirty="0" smtClean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OK</a:t>
            </a:r>
          </a:p>
          <a:p>
            <a:endParaRPr kumimoji="1" lang="en-US" altLang="ja-JP" sz="28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52" y="1441012"/>
            <a:ext cx="2125333" cy="4581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302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3941" y="8532046"/>
            <a:ext cx="1221740" cy="1062374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1779"/>
            <a:ext cx="6858000" cy="5428595"/>
          </a:xfrm>
          <a:prstGeom prst="rect">
            <a:avLst/>
          </a:prstGeom>
        </p:spPr>
      </p:pic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0" y="248412"/>
            <a:ext cx="6858000" cy="761357"/>
          </a:xfrm>
        </p:spPr>
        <p:txBody>
          <a:bodyPr>
            <a:noAutofit/>
          </a:bodyPr>
          <a:lstStyle/>
          <a:p>
            <a:r>
              <a:rPr lang="en-US" altLang="ja-JP" sz="5200" b="1" dirty="0" smtClean="0">
                <a:solidFill>
                  <a:srgbClr val="E80A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K</a:t>
            </a:r>
            <a:r>
              <a:rPr lang="en-US" altLang="ja-JP" sz="3200" b="1" dirty="0" smtClean="0">
                <a:solidFill>
                  <a:srgbClr val="E80A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lang="ja-JP" altLang="en-US" sz="5200" b="1" dirty="0" smtClean="0">
                <a:solidFill>
                  <a:srgbClr val="E80A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バスケットボール</a:t>
            </a:r>
            <a:r>
              <a:rPr lang="ja-JP" altLang="en-US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教室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2599" y="4706392"/>
            <a:ext cx="671872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開催日時：毎週土曜日</a:t>
            </a:r>
            <a:r>
              <a:rPr kumimoji="1"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kumimoji="1"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19:00</a:t>
            </a:r>
            <a:endParaRPr kumimoji="1" lang="en-US" altLang="ja-JP" sz="2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（</a:t>
            </a:r>
            <a:r>
              <a:rPr kumimoji="1"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日時の変更がありますので年間予定表を参照してください。）</a:t>
            </a:r>
            <a:endParaRPr kumimoji="1" lang="en-US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　　　象：小学３年生～中学生</a:t>
            </a:r>
            <a:endParaRPr kumimoji="1" lang="en-US" altLang="ja-JP" sz="2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受 講  料：入会金 </a:t>
            </a:r>
            <a:r>
              <a:rPr kumimoji="1"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5,500</a:t>
            </a:r>
            <a:r>
              <a:rPr kumimoji="1"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円・月謝 </a:t>
            </a:r>
            <a:r>
              <a:rPr kumimoji="1" lang="en-US" altLang="ja-JP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5,500</a:t>
            </a:r>
            <a:r>
              <a:rPr kumimoji="1" lang="ja-JP" altLang="en-US" sz="2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円 </a:t>
            </a:r>
            <a:endParaRPr kumimoji="1" lang="en-US" altLang="ja-JP" sz="26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kumimoji="1" lang="en-US" altLang="ja-JP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いずれも税込みです。）</a:t>
            </a:r>
            <a:endParaRPr kumimoji="1" lang="en-US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8932" y="6950884"/>
            <a:ext cx="571907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スクール生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16:00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17:00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（練習前１時間）を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自主学習時間と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して確保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します！　参加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は自由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です。　学校</a:t>
            </a:r>
            <a:r>
              <a:rPr kumimoji="1"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の宿題などを持ってきて</a:t>
            </a:r>
            <a:r>
              <a:rPr kumimoji="1"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ください。</a:t>
            </a:r>
            <a:endParaRPr kumimoji="1" lang="en-US" altLang="ja-JP" sz="20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362325" y="1373429"/>
            <a:ext cx="342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24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24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2400" b="1" u="sng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月からスタート</a:t>
            </a:r>
            <a:endParaRPr kumimoji="1" lang="en-US" altLang="ja-JP" sz="2400" b="1" u="sng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400" b="1" u="sng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0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000" b="1" u="sng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横巻き 15"/>
          <p:cNvSpPr/>
          <p:nvPr/>
        </p:nvSpPr>
        <p:spPr>
          <a:xfrm>
            <a:off x="418682" y="6662384"/>
            <a:ext cx="5989320" cy="1581162"/>
          </a:xfrm>
          <a:prstGeom prst="horizontalScroll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88932" y="8150294"/>
            <a:ext cx="52358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電話・</a:t>
            </a:r>
            <a:r>
              <a:rPr kumimoji="1" lang="en-US" altLang="ja-JP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kumimoji="1" lang="ja-JP" altLang="en-US" sz="20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またはメールでお申し込みください。</a:t>
            </a:r>
            <a:endParaRPr kumimoji="1" lang="en-US" altLang="ja-JP" sz="20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521-1225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東近江市山路町</a:t>
            </a:r>
            <a:r>
              <a:rPr kumimoji="1"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2225</a:t>
            </a:r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番地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TEL:0748-42-5099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FAX:0748-42-6111</a:t>
            </a:r>
            <a:endParaRPr kumimoji="1"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メール　</a:t>
            </a:r>
            <a:r>
              <a:rPr kumimoji="1"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6"/>
              </a:rPr>
              <a:t>ssk-notogawa@ssksprts.co.jp</a:t>
            </a:r>
            <a:endParaRPr kumimoji="1"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指導者　　藤堂　寛（元中学校教員）</a:t>
            </a:r>
            <a:endParaRPr kumimoji="1"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83972" y="3290219"/>
            <a:ext cx="35839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初心者・</a:t>
            </a:r>
            <a:r>
              <a:rPr kumimoji="1"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未経験者大歓迎</a:t>
            </a:r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！</a:t>
            </a:r>
            <a:endParaRPr kumimoji="1"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経験者のスキルアップも</a:t>
            </a:r>
            <a:endParaRPr kumimoji="1" lang="en-US" altLang="ja-JP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サポートします☆</a:t>
            </a:r>
          </a:p>
        </p:txBody>
      </p:sp>
    </p:spTree>
    <p:extLst>
      <p:ext uri="{BB962C8B-B14F-4D97-AF65-F5344CB8AC3E}">
        <p14:creationId xmlns:p14="http://schemas.microsoft.com/office/powerpoint/2010/main" val="1334602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1028181"/>
            <a:ext cx="5829300" cy="884014"/>
          </a:xfrm>
        </p:spPr>
        <p:txBody>
          <a:bodyPr>
            <a:normAutofit/>
          </a:bodyPr>
          <a:lstStyle/>
          <a:p>
            <a:r>
              <a:rPr lang="en-US" altLang="ja-JP" sz="4400" b="1" dirty="0">
                <a:solidFill>
                  <a:srgbClr val="E80A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K</a:t>
            </a:r>
            <a:r>
              <a:rPr lang="en-US" altLang="ja-JP" sz="2800" b="1" dirty="0">
                <a:solidFill>
                  <a:srgbClr val="E80A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lang="ja-JP" altLang="en-US" sz="4400" b="1" dirty="0">
                <a:solidFill>
                  <a:srgbClr val="E80A8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バスケットボール</a:t>
            </a:r>
            <a:r>
              <a:rPr lang="ja-JP" alt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教室</a:t>
            </a:r>
            <a:endParaRPr kumimoji="1" lang="ja-JP" altLang="en-US" sz="4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2267387"/>
            <a:ext cx="5143500" cy="1828624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体験教室申し込み用紙</a:t>
            </a:r>
            <a:endParaRPr lang="en-US" altLang="ja-JP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1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電話</a:t>
            </a:r>
            <a:r>
              <a:rPr lang="ja-JP" altLang="en-US" sz="2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sz="2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FAX</a:t>
            </a:r>
            <a:r>
              <a:rPr lang="ja-JP" altLang="en-US" sz="21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またはメールでお申し込みください</a:t>
            </a:r>
            <a:r>
              <a:rPr lang="ja-JP" altLang="en-US" sz="21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21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1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  <a:hlinkClick r:id="rId2"/>
              </a:rPr>
              <a:t>TEL:0748-42-5099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en-US" altLang="ja-JP" b="1" dirty="0">
                <a:latin typeface="Meiryo UI" panose="020B0604030504040204" pitchFamily="50" charset="-128"/>
                <a:ea typeface="Meiryo UI" panose="020B0604030504040204" pitchFamily="50" charset="-128"/>
              </a:rPr>
              <a:t>FAX:0748-42-6111</a:t>
            </a:r>
          </a:p>
          <a:p>
            <a:r>
              <a:rPr lang="ja-JP" altLang="en-US" sz="1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メール　</a:t>
            </a:r>
            <a:r>
              <a:rPr lang="en-US" altLang="ja-JP" sz="1900" b="1" dirty="0">
                <a:latin typeface="Meiryo UI" panose="020B0604030504040204" pitchFamily="50" charset="-128"/>
                <a:ea typeface="Meiryo UI" panose="020B0604030504040204" pitchFamily="50" charset="-128"/>
                <a:hlinkClick r:id="rId3"/>
              </a:rPr>
              <a:t>ssk-notogawa@ssksprts.co.jp</a:t>
            </a:r>
            <a:endParaRPr lang="en-US" altLang="ja-JP" sz="19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kumimoji="1"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857250" y="3883068"/>
            <a:ext cx="5143500" cy="33945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ja-JP" sz="2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982510" y="4355816"/>
            <a:ext cx="5143500" cy="46675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kumimoji="1"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体験する人の</a:t>
            </a: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ふりがな</a:t>
            </a:r>
            <a:endParaRPr lang="en-US" altLang="ja-JP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　　名前　　（　　　　　　　　　　　　　　　　）</a:t>
            </a: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　　　学年　　 小学　・　中学 　（　　　）年</a:t>
            </a: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（〇をして学年を記入してください）</a:t>
            </a: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体験希望日　　　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　　・　　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／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31</a:t>
            </a:r>
          </a:p>
          <a:p>
            <a:pPr algn="l"/>
            <a:r>
              <a:rPr lang="en-US" altLang="ja-JP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         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（両日の場合は両方に</a:t>
            </a:r>
            <a:r>
              <a:rPr lang="ja-JP" alt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〇して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ください）</a:t>
            </a: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連絡先電話番号（　　　　　　　　　　　　　　　）</a:t>
            </a:r>
            <a:endParaRPr lang="en-US" altLang="ja-JP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en-US" altLang="ja-JP" sz="3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76197" y="2137309"/>
            <a:ext cx="5711869" cy="675599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696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403</TotalTime>
  <Words>470</Words>
  <Application>Microsoft Office PowerPoint</Application>
  <PresentationFormat>A4 210 x 297 mm</PresentationFormat>
  <Paragraphs>57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KSバスケットボール教室</vt:lpstr>
      <vt:lpstr>KSバスケットボール教室</vt:lpstr>
      <vt:lpstr>KSバスケットボール教室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バスケットボール教室</dc:title>
  <dc:creator>能登川アリーナ３</dc:creator>
  <cp:lastModifiedBy>能登川アリーナ３</cp:lastModifiedBy>
  <cp:revision>44</cp:revision>
  <cp:lastPrinted>2021-08-27T03:57:22Z</cp:lastPrinted>
  <dcterms:created xsi:type="dcterms:W3CDTF">2021-04-27T06:16:00Z</dcterms:created>
  <dcterms:modified xsi:type="dcterms:W3CDTF">2021-08-27T04:11:45Z</dcterms:modified>
</cp:coreProperties>
</file>